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8"/>
  </p:notesMasterIdLst>
  <p:sldIdLst>
    <p:sldId id="257" r:id="rId2"/>
    <p:sldId id="269" r:id="rId3"/>
    <p:sldId id="312" r:id="rId4"/>
    <p:sldId id="259" r:id="rId5"/>
    <p:sldId id="266" r:id="rId6"/>
    <p:sldId id="273" r:id="rId7"/>
    <p:sldId id="313" r:id="rId8"/>
    <p:sldId id="339" r:id="rId9"/>
    <p:sldId id="286" r:id="rId10"/>
    <p:sldId id="295" r:id="rId11"/>
    <p:sldId id="331" r:id="rId12"/>
    <p:sldId id="296" r:id="rId13"/>
    <p:sldId id="297" r:id="rId14"/>
    <p:sldId id="315" r:id="rId15"/>
    <p:sldId id="314" r:id="rId16"/>
    <p:sldId id="316" r:id="rId17"/>
    <p:sldId id="318" r:id="rId18"/>
    <p:sldId id="320" r:id="rId19"/>
    <p:sldId id="321" r:id="rId20"/>
    <p:sldId id="323" r:id="rId21"/>
    <p:sldId id="324" r:id="rId22"/>
    <p:sldId id="325" r:id="rId23"/>
    <p:sldId id="326" r:id="rId24"/>
    <p:sldId id="277" r:id="rId25"/>
    <p:sldId id="327" r:id="rId26"/>
    <p:sldId id="328" r:id="rId27"/>
    <p:sldId id="329" r:id="rId28"/>
    <p:sldId id="330" r:id="rId29"/>
    <p:sldId id="334" r:id="rId30"/>
    <p:sldId id="333" r:id="rId31"/>
    <p:sldId id="335" r:id="rId32"/>
    <p:sldId id="337" r:id="rId33"/>
    <p:sldId id="336" r:id="rId34"/>
    <p:sldId id="338" r:id="rId35"/>
    <p:sldId id="271" r:id="rId36"/>
    <p:sldId id="299" r:id="rId37"/>
  </p:sldIdLst>
  <p:sldSz cx="12192000" cy="6858000"/>
  <p:notesSz cx="6858000" cy="9144000"/>
  <p:embeddedFontLst>
    <p:embeddedFont>
      <p:font typeface="Gowun Batang" pitchFamily="2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0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5765F-0349-4CD4-86A9-136935C01492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6BC4-C5DC-4434-A882-914D31E6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1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6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회원과 비회원으로 나누어져 있으며</a:t>
            </a:r>
            <a:endParaRPr lang="en-US" altLang="ko-KR" dirty="0"/>
          </a:p>
          <a:p>
            <a:r>
              <a:rPr lang="ko-KR" altLang="en-US" dirty="0"/>
              <a:t>현재화면은 계정과 관련된 기능을 표현하고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03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 기능은 전국지도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를 통하여 각 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시군구를</a:t>
            </a:r>
            <a:r>
              <a:rPr lang="ko-KR" altLang="en-US" dirty="0"/>
              <a:t> 선택하면</a:t>
            </a:r>
            <a:endParaRPr lang="en-US" altLang="ko-KR" dirty="0"/>
          </a:p>
          <a:p>
            <a:r>
              <a:rPr lang="ko-KR" altLang="en-US" dirty="0"/>
              <a:t>해당 지역의 </a:t>
            </a:r>
            <a:r>
              <a:rPr lang="en-US" altLang="ko-KR" dirty="0"/>
              <a:t>API</a:t>
            </a:r>
            <a:r>
              <a:rPr lang="ko-KR" altLang="en-US" dirty="0"/>
              <a:t>지도가 열리며 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기능을 눌러 각 정보들을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특별시</a:t>
            </a:r>
            <a:r>
              <a:rPr lang="en-US" altLang="ko-KR" dirty="0"/>
              <a:t>,</a:t>
            </a:r>
            <a:r>
              <a:rPr lang="ko-KR" altLang="en-US" dirty="0"/>
              <a:t>광역시 같은 경우는 바로 </a:t>
            </a:r>
            <a:r>
              <a:rPr lang="en-US" altLang="ko-KR" dirty="0"/>
              <a:t>API</a:t>
            </a:r>
            <a:r>
              <a:rPr lang="ko-KR" altLang="en-US" dirty="0"/>
              <a:t>지도가 열리도록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기존 기능에서 더 능동적으로 각 기능에서 정보작성과 </a:t>
            </a:r>
            <a:r>
              <a:rPr lang="ko-KR" altLang="en-US" dirty="0" err="1"/>
              <a:t>코스만들기</a:t>
            </a:r>
            <a:r>
              <a:rPr lang="ko-KR" altLang="en-US" dirty="0"/>
              <a:t> 기능을 </a:t>
            </a:r>
            <a:r>
              <a:rPr lang="ko-KR" altLang="en-US" dirty="0" err="1"/>
              <a:t>이용할수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27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591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015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726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63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51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06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8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큰 관심은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의 장점을 </a:t>
            </a:r>
            <a:r>
              <a:rPr lang="ko-KR" altLang="en-US" dirty="0" err="1"/>
              <a:t>함께가진</a:t>
            </a:r>
            <a:r>
              <a:rPr lang="ko-KR" altLang="en-US" dirty="0"/>
              <a:t>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44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32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17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서비스프레임워크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87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2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96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36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7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953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590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큰 관심은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의 장점을 </a:t>
            </a:r>
            <a:r>
              <a:rPr lang="ko-KR" altLang="en-US" dirty="0" err="1"/>
              <a:t>함께가진</a:t>
            </a:r>
            <a:r>
              <a:rPr lang="ko-KR" altLang="en-US" dirty="0"/>
              <a:t>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28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76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239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74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02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81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디자인 컨셉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3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여행이라는 콘셉트에 맞춰 깔끔하고 시원한 느낌으로 웹을 디자인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6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내용 구조화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회원과 비회원으로 나누어져 있으며</a:t>
            </a:r>
            <a:endParaRPr lang="en-US" altLang="ko-KR" dirty="0"/>
          </a:p>
          <a:p>
            <a:r>
              <a:rPr lang="ko-KR" altLang="en-US" dirty="0"/>
              <a:t>현재화면은 계정과 관련된 기능을 표현하고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0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기능은 지도와 마이페이지를 통한 나의 글 관리를 하는 부분이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기능들은 지도를 통해 이루어지며</a:t>
            </a:r>
            <a:endParaRPr lang="en-US" altLang="ko-KR" dirty="0"/>
          </a:p>
          <a:p>
            <a:r>
              <a:rPr lang="ko-KR" altLang="en-US" dirty="0"/>
              <a:t>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기능별로 </a:t>
            </a:r>
            <a:r>
              <a:rPr lang="ko-KR" altLang="en-US" dirty="0" err="1"/>
              <a:t>볼수</a:t>
            </a:r>
            <a:r>
              <a:rPr lang="ko-KR" altLang="en-US" dirty="0"/>
              <a:t> 있으며</a:t>
            </a:r>
            <a:endParaRPr lang="en-US" altLang="ko-KR" dirty="0"/>
          </a:p>
          <a:p>
            <a:r>
              <a:rPr lang="ko-KR" altLang="en-US" dirty="0"/>
              <a:t>각 기능의 정보들을 </a:t>
            </a:r>
            <a:r>
              <a:rPr lang="ko-KR" altLang="en-US" dirty="0" err="1"/>
              <a:t>볼수잇으며</a:t>
            </a:r>
            <a:r>
              <a:rPr lang="en-US" altLang="ko-KR" dirty="0"/>
              <a:t>, </a:t>
            </a:r>
            <a:r>
              <a:rPr lang="ko-KR" altLang="en-US" dirty="0"/>
              <a:t>정보들을 </a:t>
            </a:r>
            <a:r>
              <a:rPr lang="ko-KR" altLang="en-US" dirty="0" err="1"/>
              <a:t>작성할수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여행코스 생성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9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회원과 비회원으로 나누어져 있으며</a:t>
            </a:r>
            <a:endParaRPr lang="en-US" altLang="ko-KR" dirty="0"/>
          </a:p>
          <a:p>
            <a:r>
              <a:rPr lang="ko-KR" altLang="en-US" dirty="0"/>
              <a:t>현재화면은 계정과 관련된 기능을 표현하고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계정관련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9E9D218-A362-AF75-0E96-F77E651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55" y="1274763"/>
            <a:ext cx="8426979" cy="5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 일정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47B3411-6355-289A-2807-6F386FAEE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1" y="1611086"/>
            <a:ext cx="11672510" cy="43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4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비회원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E344D67-6543-77FD-E87E-0552D2ED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39" y="1612828"/>
            <a:ext cx="8451322" cy="42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FB17F-0C7A-D84B-F425-FED4BB96D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931461"/>
            <a:ext cx="8138616" cy="40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E45C9F-473C-FFF6-77A7-3A8718D52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013730"/>
            <a:ext cx="11715750" cy="54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6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5F72F-5E0B-9C60-89C8-E1A07DE3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46" y="670622"/>
            <a:ext cx="9204388" cy="58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60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1D9569-FCF0-635E-3D75-D6345C6B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30" y="966728"/>
            <a:ext cx="11694945" cy="28194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5CF046-C550-5A09-BB5C-42371FBD6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30" y="3885743"/>
            <a:ext cx="11715751" cy="26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2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339181-E6ED-B8CB-682A-6D9E9F709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075160"/>
            <a:ext cx="11715751" cy="2931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F4CDE2-14CB-4123-5143-167CB8CC7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4143400"/>
            <a:ext cx="11715750" cy="24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25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E59B8-3473-38A6-214B-E58776A75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731264"/>
            <a:ext cx="11715751" cy="19694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FBF118-28FA-7EBA-E504-991FE24C2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3988073"/>
            <a:ext cx="11715750" cy="19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0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62891F-9CA6-C847-2567-24266C984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129937"/>
            <a:ext cx="11715750" cy="39803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36F35B5-F030-6C1C-7221-72D4CB850061}"/>
              </a:ext>
            </a:extLst>
          </p:cNvPr>
          <p:cNvSpPr/>
          <p:nvPr/>
        </p:nvSpPr>
        <p:spPr>
          <a:xfrm>
            <a:off x="225046" y="2323356"/>
            <a:ext cx="11728829" cy="3715986"/>
          </a:xfrm>
          <a:prstGeom prst="rect">
            <a:avLst/>
          </a:prstGeom>
          <a:solidFill>
            <a:srgbClr val="26BB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063CB9-1B97-C54D-4D5B-D03B4D151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2649740"/>
            <a:ext cx="11728829" cy="29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98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Integrated Implementation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통합구현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Documnent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문서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FBF694-4476-E671-FF80-CF251C575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4" y="2559050"/>
            <a:ext cx="1371600" cy="2019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D4650B-1D26-A726-500A-56A92C5C3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35" y="980773"/>
            <a:ext cx="7323228" cy="5416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3E6CBE-627D-51A3-A4AA-F462F88CA6CF}"/>
              </a:ext>
            </a:extLst>
          </p:cNvPr>
          <p:cNvSpPr txBox="1"/>
          <p:nvPr/>
        </p:nvSpPr>
        <p:spPr>
          <a:xfrm>
            <a:off x="501144" y="1097807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latin typeface="Gowun Batang" pitchFamily="2" charset="-127"/>
                <a:ea typeface="Gowun Batang" pitchFamily="2" charset="-127"/>
              </a:rPr>
              <a:t>유스케이스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회원가입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아이디 비밀번호 찾기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279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8E7E7-2590-53B1-46C8-FDCB0483C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87" y="1053487"/>
            <a:ext cx="8582025" cy="5438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964BEA-67CE-F1D0-8CE7-6EF81A4DDDAF}"/>
              </a:ext>
            </a:extLst>
          </p:cNvPr>
          <p:cNvSpPr txBox="1"/>
          <p:nvPr/>
        </p:nvSpPr>
        <p:spPr>
          <a:xfrm>
            <a:off x="328549" y="116352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latin typeface="Gowun Batang" pitchFamily="2" charset="-127"/>
                <a:ea typeface="Gowun Batang" pitchFamily="2" charset="-127"/>
              </a:rPr>
              <a:t>유스케이스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617623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1239B-26B3-A801-29D1-FE69F15C4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29227"/>
            <a:ext cx="9525000" cy="5683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A6FB0-4743-7FD7-B8E6-69A77F1DA2F2}"/>
              </a:ext>
            </a:extLst>
          </p:cNvPr>
          <p:cNvSpPr txBox="1"/>
          <p:nvPr/>
        </p:nvSpPr>
        <p:spPr>
          <a:xfrm>
            <a:off x="555387" y="1163527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latin typeface="Gowun Batang" pitchFamily="2" charset="-127"/>
                <a:ea typeface="Gowun Batang" pitchFamily="2" charset="-127"/>
              </a:rPr>
              <a:t>유스케이스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38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AB2D0-943E-DD98-81B2-B6B1825D5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929226"/>
            <a:ext cx="7167563" cy="5646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BC69B0-E24D-EF1A-CBBA-6E1E006C2C0E}"/>
              </a:ext>
            </a:extLst>
          </p:cNvPr>
          <p:cNvSpPr txBox="1"/>
          <p:nvPr/>
        </p:nvSpPr>
        <p:spPr>
          <a:xfrm>
            <a:off x="465048" y="1163527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latin typeface="Gowun Batang" pitchFamily="2" charset="-127"/>
                <a:ea typeface="Gowun Batang" pitchFamily="2" charset="-127"/>
              </a:rPr>
              <a:t>유스케이스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–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마커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게시글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944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98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Integrated Implementation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통합구현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Documnent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문서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C7F78F-BD2F-D345-5A22-A2762CACD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03" y="1680391"/>
            <a:ext cx="8168640" cy="40630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989980-83C5-9089-AABD-16409E477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03" y="1680392"/>
            <a:ext cx="8168641" cy="406304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E2C1C5-E21C-F789-8C92-AF5E4A5F01DB}"/>
              </a:ext>
            </a:extLst>
          </p:cNvPr>
          <p:cNvCxnSpPr/>
          <p:nvPr/>
        </p:nvCxnSpPr>
        <p:spPr>
          <a:xfrm>
            <a:off x="4911634" y="3021874"/>
            <a:ext cx="21510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FBEC5AE-159C-1DE6-CE57-A2465B9C61EA}"/>
              </a:ext>
            </a:extLst>
          </p:cNvPr>
          <p:cNvSpPr/>
          <p:nvPr/>
        </p:nvSpPr>
        <p:spPr>
          <a:xfrm>
            <a:off x="5337129" y="3094897"/>
            <a:ext cx="235132" cy="207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12A32-E29B-9D0E-7EB6-10860EF32207}"/>
              </a:ext>
            </a:extLst>
          </p:cNvPr>
          <p:cNvSpPr txBox="1"/>
          <p:nvPr/>
        </p:nvSpPr>
        <p:spPr>
          <a:xfrm>
            <a:off x="474345" y="1186768"/>
            <a:ext cx="149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회원가입 화면</a:t>
            </a:r>
          </a:p>
        </p:txBody>
      </p:sp>
    </p:spTree>
    <p:extLst>
      <p:ext uri="{BB962C8B-B14F-4D97-AF65-F5344CB8AC3E}">
        <p14:creationId xmlns:p14="http://schemas.microsoft.com/office/powerpoint/2010/main" val="37341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E2BC5-6FD3-3FA3-F9F5-1381AD3C600A}"/>
              </a:ext>
            </a:extLst>
          </p:cNvPr>
          <p:cNvSpPr txBox="1"/>
          <p:nvPr/>
        </p:nvSpPr>
        <p:spPr>
          <a:xfrm>
            <a:off x="515529" y="1186768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로그인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아이디 비밀번호 찾기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C7BCBE-BA8E-CE3C-8F56-03FBB1EB5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97" y="1590905"/>
            <a:ext cx="8769004" cy="43639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4778C1-E8B5-2348-A318-02E21265B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97" y="1590905"/>
            <a:ext cx="8773574" cy="436393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614C5E-41D7-D81E-E754-E23121D50FD6}"/>
              </a:ext>
            </a:extLst>
          </p:cNvPr>
          <p:cNvCxnSpPr>
            <a:cxnSpLocks/>
          </p:cNvCxnSpPr>
          <p:nvPr/>
        </p:nvCxnSpPr>
        <p:spPr>
          <a:xfrm>
            <a:off x="5146765" y="3518262"/>
            <a:ext cx="12801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25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7909-97F1-1B31-CABC-F5C5C21ED59B}"/>
              </a:ext>
            </a:extLst>
          </p:cNvPr>
          <p:cNvSpPr txBox="1"/>
          <p:nvPr/>
        </p:nvSpPr>
        <p:spPr>
          <a:xfrm>
            <a:off x="1061543" y="1186768"/>
            <a:ext cx="102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latin typeface="Gowun Batang" pitchFamily="2" charset="-127"/>
                <a:ea typeface="Gowun Batang" pitchFamily="2" charset="-127"/>
              </a:rPr>
              <a:t>메인화면</a:t>
            </a:r>
            <a:endParaRPr lang="ko-KR" altLang="en-US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6F74C3-F71F-ECC4-F764-4D1979C80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1609790"/>
            <a:ext cx="8674989" cy="432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46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A7FB9-0DAF-B11F-29E2-032F70746219}"/>
              </a:ext>
            </a:extLst>
          </p:cNvPr>
          <p:cNvSpPr txBox="1"/>
          <p:nvPr/>
        </p:nvSpPr>
        <p:spPr>
          <a:xfrm>
            <a:off x="474346" y="118676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메인지도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C55B9F-FD5D-704F-7C60-C5A34CD5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27" y="1677278"/>
            <a:ext cx="9203346" cy="45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8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A7FB9-0DAF-B11F-29E2-032F70746219}"/>
              </a:ext>
            </a:extLst>
          </p:cNvPr>
          <p:cNvSpPr txBox="1"/>
          <p:nvPr/>
        </p:nvSpPr>
        <p:spPr>
          <a:xfrm>
            <a:off x="449147" y="1186768"/>
            <a:ext cx="212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세부지도 화면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전남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b="1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C2B0C1-3F4D-EF0E-0C2C-1F17E6A6C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5" y="1755330"/>
            <a:ext cx="8691155" cy="43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573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A7FB9-0DAF-B11F-29E2-032F70746219}"/>
              </a:ext>
            </a:extLst>
          </p:cNvPr>
          <p:cNvSpPr txBox="1"/>
          <p:nvPr/>
        </p:nvSpPr>
        <p:spPr>
          <a:xfrm>
            <a:off x="491177" y="118676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지도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B7E04E-FF11-212D-6AFF-24ED28C88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9" y="1755330"/>
            <a:ext cx="8699863" cy="4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96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A7FB9-0DAF-B11F-29E2-032F70746219}"/>
              </a:ext>
            </a:extLst>
          </p:cNvPr>
          <p:cNvSpPr txBox="1"/>
          <p:nvPr/>
        </p:nvSpPr>
        <p:spPr>
          <a:xfrm>
            <a:off x="370952" y="1186768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마이페이지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CCC023-BA20-CABB-CF4A-BE013CA86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377" y="1755330"/>
            <a:ext cx="8473440" cy="42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18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A7FB9-0DAF-B11F-29E2-032F70746219}"/>
              </a:ext>
            </a:extLst>
          </p:cNvPr>
          <p:cNvSpPr txBox="1"/>
          <p:nvPr/>
        </p:nvSpPr>
        <p:spPr>
          <a:xfrm>
            <a:off x="439509" y="1186768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마이페이지 </a:t>
            </a:r>
            <a:r>
              <a:rPr lang="ko-KR" altLang="en-US" b="1" dirty="0" err="1">
                <a:latin typeface="Gowun Batang" pitchFamily="2" charset="-127"/>
                <a:ea typeface="Gowun Batang" pitchFamily="2" charset="-127"/>
              </a:rPr>
              <a:t>글관리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88AFA6-F0F7-763A-1FD3-5F4B2CBE4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91" y="1755330"/>
            <a:ext cx="8676443" cy="431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4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A7FB9-0DAF-B11F-29E2-032F70746219}"/>
              </a:ext>
            </a:extLst>
          </p:cNvPr>
          <p:cNvSpPr txBox="1"/>
          <p:nvPr/>
        </p:nvSpPr>
        <p:spPr>
          <a:xfrm>
            <a:off x="474345" y="1226901"/>
            <a:ext cx="21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지도 디테일화면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17D13-5C5B-20E4-0EF9-BEF2D34A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44" y="1629922"/>
            <a:ext cx="9091465" cy="45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4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A7FB9-0DAF-B11F-29E2-032F70746219}"/>
              </a:ext>
            </a:extLst>
          </p:cNvPr>
          <p:cNvSpPr txBox="1"/>
          <p:nvPr/>
        </p:nvSpPr>
        <p:spPr>
          <a:xfrm>
            <a:off x="811148" y="122690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글쓰기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AB112B-A3DE-E254-A359-D32DD5606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46" y="1714119"/>
            <a:ext cx="9209314" cy="454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33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발가락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88995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화면구현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algn="ctr" latinLnBrk="0">
              <a:defRPr/>
            </a:pPr>
            <a:r>
              <a:rPr lang="en-US" altLang="ko-KR" sz="4400" b="1" dirty="0"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4400" b="1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3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45CBAB7-377F-D352-68AF-F36856E51FA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1359277" y="3093732"/>
            <a:ext cx="4073551" cy="12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거리두기 해제 이후 </a:t>
            </a:r>
            <a:r>
              <a:rPr lang="ko-KR" altLang="en-US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관심이 높아짐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모서리가 둥근 직사각형 73">
            <a:extLst>
              <a:ext uri="{FF2B5EF4-FFF2-40B4-BE49-F238E27FC236}">
                <a16:creationId xmlns:a16="http://schemas.microsoft.com/office/drawing/2014/main" id="{A27D024D-8A8A-6A70-1C6B-4DA5D886E797}"/>
              </a:ext>
            </a:extLst>
          </p:cNvPr>
          <p:cNvSpPr/>
          <p:nvPr/>
        </p:nvSpPr>
        <p:spPr>
          <a:xfrm>
            <a:off x="6310459" y="3710933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7E49F237-C996-2D03-626F-38D43007B8C3}"/>
              </a:ext>
            </a:extLst>
          </p:cNvPr>
          <p:cNvSpPr/>
          <p:nvPr/>
        </p:nvSpPr>
        <p:spPr>
          <a:xfrm>
            <a:off x="5974095" y="1486151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910723C0-7AEE-0AA8-D1A1-CAF728AAFB24}"/>
              </a:ext>
            </a:extLst>
          </p:cNvPr>
          <p:cNvSpPr/>
          <p:nvPr/>
        </p:nvSpPr>
        <p:spPr>
          <a:xfrm>
            <a:off x="6082466" y="1548519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모서리가 둥근 직사각형 73">
            <a:extLst>
              <a:ext uri="{FF2B5EF4-FFF2-40B4-BE49-F238E27FC236}">
                <a16:creationId xmlns:a16="http://schemas.microsoft.com/office/drawing/2014/main" id="{20E4924D-8BF4-9AF1-FFF7-A83C4A68F058}"/>
              </a:ext>
            </a:extLst>
          </p:cNvPr>
          <p:cNvSpPr/>
          <p:nvPr/>
        </p:nvSpPr>
        <p:spPr>
          <a:xfrm>
            <a:off x="9087650" y="3720231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42C9E16D-F5AA-2859-C5BA-852DEE5E3315}"/>
              </a:ext>
            </a:extLst>
          </p:cNvPr>
          <p:cNvSpPr/>
          <p:nvPr/>
        </p:nvSpPr>
        <p:spPr>
          <a:xfrm>
            <a:off x="8866272" y="145413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34A1CBB0-492C-3833-B9D6-C2CF1538F6F0}"/>
              </a:ext>
            </a:extLst>
          </p:cNvPr>
          <p:cNvSpPr/>
          <p:nvPr/>
        </p:nvSpPr>
        <p:spPr>
          <a:xfrm>
            <a:off x="8960654" y="1548519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F9B55A-AAE5-0ECE-A660-084CBA97F0B3}"/>
              </a:ext>
            </a:extLst>
          </p:cNvPr>
          <p:cNvSpPr/>
          <p:nvPr/>
        </p:nvSpPr>
        <p:spPr>
          <a:xfrm>
            <a:off x="5924304" y="4473906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B34FE7-3AAC-F414-C21C-A1A98D1DE616}"/>
              </a:ext>
            </a:extLst>
          </p:cNvPr>
          <p:cNvSpPr/>
          <p:nvPr/>
        </p:nvSpPr>
        <p:spPr>
          <a:xfrm>
            <a:off x="8745151" y="445911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Document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782" y="892353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74345" y="4873989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5C4CC10-7793-C2E2-21BE-999821F91168}"/>
              </a:ext>
            </a:extLst>
          </p:cNvPr>
          <p:cNvSpPr/>
          <p:nvPr/>
        </p:nvSpPr>
        <p:spPr>
          <a:xfrm>
            <a:off x="4972594" y="2145880"/>
            <a:ext cx="6745061" cy="28095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20442B-3FEC-9A00-EFD7-E7B684F8CEEA}"/>
              </a:ext>
            </a:extLst>
          </p:cNvPr>
          <p:cNvSpPr/>
          <p:nvPr/>
        </p:nvSpPr>
        <p:spPr>
          <a:xfrm>
            <a:off x="5228836" y="2515862"/>
            <a:ext cx="930974" cy="974319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CED54B-F0FE-6DB5-1940-0E43FA8B2CBB}"/>
              </a:ext>
            </a:extLst>
          </p:cNvPr>
          <p:cNvSpPr/>
          <p:nvPr/>
        </p:nvSpPr>
        <p:spPr>
          <a:xfrm>
            <a:off x="5227512" y="3871853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3A2EFB-43CE-3FAF-E7C5-92644ABC507E}"/>
              </a:ext>
            </a:extLst>
          </p:cNvPr>
          <p:cNvSpPr/>
          <p:nvPr/>
        </p:nvSpPr>
        <p:spPr>
          <a:xfrm>
            <a:off x="7384506" y="2505716"/>
            <a:ext cx="930974" cy="974319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AAFF7A-9F4B-3ED3-7C40-53F3627467C2}"/>
              </a:ext>
            </a:extLst>
          </p:cNvPr>
          <p:cNvSpPr/>
          <p:nvPr/>
        </p:nvSpPr>
        <p:spPr>
          <a:xfrm>
            <a:off x="7373529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CAE703-50DA-2022-AD3F-F390CF7702FD}"/>
              </a:ext>
            </a:extLst>
          </p:cNvPr>
          <p:cNvSpPr/>
          <p:nvPr/>
        </p:nvSpPr>
        <p:spPr>
          <a:xfrm>
            <a:off x="8426845" y="2506872"/>
            <a:ext cx="930974" cy="974319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AD7632-F525-8E55-2502-4331E3E0AC13}"/>
              </a:ext>
            </a:extLst>
          </p:cNvPr>
          <p:cNvSpPr/>
          <p:nvPr/>
        </p:nvSpPr>
        <p:spPr>
          <a:xfrm>
            <a:off x="8398652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2FFBEF-DDCD-272C-2B99-A2EF040D7524}"/>
              </a:ext>
            </a:extLst>
          </p:cNvPr>
          <p:cNvSpPr/>
          <p:nvPr/>
        </p:nvSpPr>
        <p:spPr>
          <a:xfrm>
            <a:off x="9475424" y="2506872"/>
            <a:ext cx="930974" cy="974319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64E46A-26E5-5F63-01E7-6EC58F1B4C85}"/>
              </a:ext>
            </a:extLst>
          </p:cNvPr>
          <p:cNvSpPr/>
          <p:nvPr/>
        </p:nvSpPr>
        <p:spPr>
          <a:xfrm>
            <a:off x="9519546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79B28-857C-936F-4CAB-D8F6C78A0A94}"/>
              </a:ext>
            </a:extLst>
          </p:cNvPr>
          <p:cNvSpPr/>
          <p:nvPr/>
        </p:nvSpPr>
        <p:spPr>
          <a:xfrm>
            <a:off x="10557876" y="2506872"/>
            <a:ext cx="930974" cy="974319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E49DA1-C172-D347-B799-5AC487FE3597}"/>
              </a:ext>
            </a:extLst>
          </p:cNvPr>
          <p:cNvSpPr/>
          <p:nvPr/>
        </p:nvSpPr>
        <p:spPr>
          <a:xfrm>
            <a:off x="10535762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76086-F4AB-E0CD-6FE1-3D168B3E8A26}"/>
              </a:ext>
            </a:extLst>
          </p:cNvPr>
          <p:cNvSpPr txBox="1"/>
          <p:nvPr/>
        </p:nvSpPr>
        <p:spPr>
          <a:xfrm>
            <a:off x="5302263" y="4005344"/>
            <a:ext cx="1376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#007996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D00A0-AD9E-11C7-E105-7EAFBCECFBD0}"/>
              </a:ext>
            </a:extLst>
          </p:cNvPr>
          <p:cNvSpPr/>
          <p:nvPr/>
        </p:nvSpPr>
        <p:spPr>
          <a:xfrm>
            <a:off x="6311288" y="2505168"/>
            <a:ext cx="930974" cy="974319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C849B7-C753-D902-A01F-90409A34B215}"/>
              </a:ext>
            </a:extLst>
          </p:cNvPr>
          <p:cNvSpPr/>
          <p:nvPr/>
        </p:nvSpPr>
        <p:spPr>
          <a:xfrm>
            <a:off x="6318723" y="3866253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39445A-91E7-3AFF-7788-CF7AF29C27E9}"/>
              </a:ext>
            </a:extLst>
          </p:cNvPr>
          <p:cNvSpPr txBox="1"/>
          <p:nvPr/>
        </p:nvSpPr>
        <p:spPr>
          <a:xfrm>
            <a:off x="6405389" y="3999743"/>
            <a:ext cx="1674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#01B6E1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9E86A8-8BD3-5F30-2575-579F092D906E}"/>
              </a:ext>
            </a:extLst>
          </p:cNvPr>
          <p:cNvSpPr txBox="1"/>
          <p:nvPr/>
        </p:nvSpPr>
        <p:spPr>
          <a:xfrm>
            <a:off x="7495741" y="3999743"/>
            <a:ext cx="1895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#26BBAA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8A5F6-108E-15F7-D2BF-EF81D1BE897F}"/>
              </a:ext>
            </a:extLst>
          </p:cNvPr>
          <p:cNvSpPr txBox="1"/>
          <p:nvPr/>
        </p:nvSpPr>
        <p:spPr>
          <a:xfrm>
            <a:off x="8490408" y="4004633"/>
            <a:ext cx="1498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#FAF4C0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8FA26-5D70-CDA1-85A3-36A6149C1E05}"/>
              </a:ext>
            </a:extLst>
          </p:cNvPr>
          <p:cNvSpPr txBox="1"/>
          <p:nvPr/>
        </p:nvSpPr>
        <p:spPr>
          <a:xfrm>
            <a:off x="9624775" y="3999743"/>
            <a:ext cx="1137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#F08684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3F0566-91A3-2949-C886-74809476967E}"/>
              </a:ext>
            </a:extLst>
          </p:cNvPr>
          <p:cNvSpPr txBox="1"/>
          <p:nvPr/>
        </p:nvSpPr>
        <p:spPr>
          <a:xfrm>
            <a:off x="10672056" y="4004633"/>
            <a:ext cx="1324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#E70B35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806C8-F452-AB51-9E65-8A7389320A21}"/>
              </a:ext>
            </a:extLst>
          </p:cNvPr>
          <p:cNvSpPr txBox="1"/>
          <p:nvPr/>
        </p:nvSpPr>
        <p:spPr>
          <a:xfrm>
            <a:off x="6532794" y="5372469"/>
            <a:ext cx="4460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Documnent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문서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98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Integrated Implementation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통합구현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계정관련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0BE7CF-1D55-26DB-4AF4-F4ADB3DF3188}"/>
              </a:ext>
            </a:extLst>
          </p:cNvPr>
          <p:cNvSpPr txBox="1"/>
          <p:nvPr/>
        </p:nvSpPr>
        <p:spPr>
          <a:xfrm>
            <a:off x="3971108" y="1083511"/>
            <a:ext cx="6305006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OS:</a:t>
            </a:r>
            <a:r>
              <a:rPr lang="ko-KR" altLang="en-US" sz="1600" dirty="0"/>
              <a:t> 윈도우 </a:t>
            </a:r>
            <a:r>
              <a:rPr lang="en-US" altLang="ko-KR" sz="1600" dirty="0"/>
              <a:t>11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DB: </a:t>
            </a:r>
            <a:r>
              <a:rPr lang="en-US" altLang="ko-KR" sz="1600" dirty="0" err="1"/>
              <a:t>MySql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IDE: </a:t>
            </a:r>
            <a:r>
              <a:rPr lang="en-US" altLang="ko-KR" sz="1600" dirty="0" err="1"/>
              <a:t>SpringFramwork</a:t>
            </a:r>
            <a:r>
              <a:rPr lang="en-US" altLang="ko-KR" sz="1600" dirty="0"/>
              <a:t> 5.2.4</a:t>
            </a:r>
          </a:p>
          <a:p>
            <a:r>
              <a:rPr lang="en-US" altLang="ko-KR" sz="1600" dirty="0"/>
              <a:t>	</a:t>
            </a:r>
          </a:p>
          <a:p>
            <a:r>
              <a:rPr lang="ko-KR" altLang="en-US" sz="1600" dirty="0"/>
              <a:t>세부사항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en-US" altLang="ko-KR" sz="1600" dirty="0"/>
              <a:t>L	</a:t>
            </a:r>
            <a:r>
              <a:rPr lang="en-US" altLang="ko-KR" sz="1600" dirty="0" err="1"/>
              <a:t>ombok</a:t>
            </a:r>
            <a:r>
              <a:rPr lang="en-US" altLang="ko-KR" sz="1600" dirty="0"/>
              <a:t> 1.18.x</a:t>
            </a:r>
          </a:p>
          <a:p>
            <a:pPr marL="800100" lvl="1" indent="-342900">
              <a:buAutoNum type="arabicPeriod"/>
            </a:pPr>
            <a:r>
              <a:rPr lang="en-US" altLang="ko-KR" sz="1600" dirty="0"/>
              <a:t>Jackson 1.15.x</a:t>
            </a:r>
          </a:p>
          <a:p>
            <a:pPr marL="800100" lvl="1" indent="-342900">
              <a:buAutoNum type="arabicPeriod"/>
            </a:pPr>
            <a:r>
              <a:rPr lang="en-US" altLang="ko-KR" sz="1600" dirty="0"/>
              <a:t>DBCP2 2.9.x</a:t>
            </a:r>
          </a:p>
          <a:p>
            <a:pPr marL="800100" lvl="1" indent="-342900">
              <a:buAutoNum type="arabicPeriod"/>
            </a:pPr>
            <a:r>
              <a:rPr lang="en-US" altLang="ko-KR" sz="1600" dirty="0" err="1"/>
              <a:t>Mybatis</a:t>
            </a:r>
            <a:r>
              <a:rPr lang="en-US" altLang="ko-KR" sz="1600" dirty="0"/>
              <a:t> 3.5.x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sz="1600" dirty="0" err="1"/>
              <a:t>Mybatis-spaing</a:t>
            </a:r>
            <a:r>
              <a:rPr lang="en-US" altLang="ko-KR" sz="1600" dirty="0"/>
              <a:t> 3.5.x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sz="1600" dirty="0"/>
              <a:t>Commons-</a:t>
            </a:r>
            <a:r>
              <a:rPr lang="en-US" altLang="ko-KR" sz="1600" dirty="0" err="1"/>
              <a:t>fileupload</a:t>
            </a:r>
            <a:r>
              <a:rPr lang="en-US" altLang="ko-KR" sz="1600" dirty="0"/>
              <a:t> 1.5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sz="1600" dirty="0"/>
              <a:t>Tiles 3.0.8</a:t>
            </a:r>
          </a:p>
          <a:p>
            <a:r>
              <a:rPr lang="en-US" altLang="ko-KR" sz="1600" dirty="0"/>
              <a:t>4. </a:t>
            </a:r>
            <a:r>
              <a:rPr lang="en-US" altLang="ko-KR" sz="1600" dirty="0" err="1"/>
              <a:t>Languege</a:t>
            </a:r>
            <a:endParaRPr lang="en-US" altLang="ko-KR" sz="1600" dirty="0"/>
          </a:p>
          <a:p>
            <a:r>
              <a:rPr lang="en-US" altLang="ko-KR" sz="1600" dirty="0"/>
              <a:t>	java 15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err="1"/>
              <a:t>jsp</a:t>
            </a:r>
            <a:endParaRPr lang="en-US" altLang="ko-KR" sz="1600" dirty="0"/>
          </a:p>
          <a:p>
            <a:r>
              <a:rPr lang="en-US" altLang="ko-KR" sz="1600" dirty="0"/>
              <a:t>	html</a:t>
            </a:r>
          </a:p>
          <a:p>
            <a:r>
              <a:rPr lang="en-US" altLang="ko-KR" sz="1600" dirty="0"/>
              <a:t>	java script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err="1"/>
              <a:t>jquery</a:t>
            </a:r>
            <a:endParaRPr lang="en-US" altLang="ko-KR" sz="1600" dirty="0"/>
          </a:p>
          <a:p>
            <a:r>
              <a:rPr lang="en-US" altLang="ko-KR" sz="1600" dirty="0"/>
              <a:t>5. </a:t>
            </a:r>
            <a:r>
              <a:rPr lang="ko-KR" altLang="en-US" sz="1600" dirty="0"/>
              <a:t>외부 </a:t>
            </a:r>
            <a:r>
              <a:rPr lang="en-US" altLang="ko-KR" sz="1600" dirty="0" err="1"/>
              <a:t>Api</a:t>
            </a:r>
            <a:endParaRPr lang="en-US" altLang="ko-KR" sz="1600" dirty="0"/>
          </a:p>
          <a:p>
            <a:r>
              <a:rPr lang="en-US" altLang="ko-KR" sz="1600" dirty="0"/>
              <a:t>	</a:t>
            </a:r>
            <a:r>
              <a:rPr lang="en-US" altLang="ko-KR" sz="1600" dirty="0" err="1"/>
              <a:t>kakaomap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3283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여행지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60187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9FC974-D327-45DF-2A4E-BD835FF36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7248" y="4277127"/>
            <a:ext cx="1738820" cy="1649567"/>
          </a:xfrm>
          <a:prstGeom prst="bentConnector3">
            <a:avLst>
              <a:gd name="adj1" fmla="val 66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1207</Words>
  <Application>Microsoft Office PowerPoint</Application>
  <PresentationFormat>와이드스크린</PresentationFormat>
  <Paragraphs>278</Paragraphs>
  <Slides>36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-apple-system</vt:lpstr>
      <vt:lpstr>맑은 고딕</vt:lpstr>
      <vt:lpstr>Gowun Batang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KMS5050002</cp:lastModifiedBy>
  <cp:revision>110</cp:revision>
  <dcterms:created xsi:type="dcterms:W3CDTF">2023-02-19T04:40:02Z</dcterms:created>
  <dcterms:modified xsi:type="dcterms:W3CDTF">2023-08-01T05:08:53Z</dcterms:modified>
</cp:coreProperties>
</file>